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2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3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3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150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627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1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4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1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9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1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56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8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6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6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196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27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892300" y="2584428"/>
            <a:ext cx="9144000" cy="1641490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ittle </a:t>
            </a:r>
            <a:r>
              <a:rPr lang="en-US" dirty="0" err="1"/>
              <a:t>a</a:t>
            </a:r>
            <a:r>
              <a:rPr lang="en-US" dirty="0" err="1" smtClean="0"/>
              <a:t>rduino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microcontrollers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Meghan Jimenez</a:t>
            </a:r>
          </a:p>
          <a:p>
            <a:r>
              <a:rPr lang="en-US" dirty="0" smtClean="0"/>
              <a:t>12 February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728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5372488"/>
              </p:ext>
            </p:extLst>
          </p:nvPr>
        </p:nvGraphicFramePr>
        <p:xfrm>
          <a:off x="904027" y="646223"/>
          <a:ext cx="9613900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2780"/>
                <a:gridCol w="1922780"/>
                <a:gridCol w="1922780"/>
                <a:gridCol w="1922780"/>
                <a:gridCol w="19227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Arduino Uno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Arduino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Teensy 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Trinket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Microcontroller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ATmega328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ATmega32u4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MK20DX256VLH7</a:t>
                      </a:r>
                    </a:p>
                    <a:p>
                      <a:r>
                        <a:rPr lang="en-US" dirty="0" smtClean="0"/>
                        <a:t>Cortex M-4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ATtiny85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Operating</a:t>
                      </a:r>
                      <a:r>
                        <a:rPr lang="en-US" baseline="0" dirty="0" smtClean="0"/>
                        <a:t> Voltage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3.3/5 </a:t>
                      </a:r>
                      <a:r>
                        <a:rPr lang="en-US" baseline="0" dirty="0" smtClean="0"/>
                        <a:t>V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Digital I/O Pins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PWM 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Analog Input 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Flash Memory -</a:t>
                      </a:r>
                      <a:r>
                        <a:rPr lang="en-US" dirty="0" err="1" smtClean="0"/>
                        <a:t>Bootloader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 – 0.5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 – 4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 KB – 0.5KB?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KB – 3 KB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EEPROM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</a:t>
                      </a:r>
                      <a:r>
                        <a:rPr lang="en-US" baseline="0" dirty="0" smtClean="0"/>
                        <a:t> Speed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2-16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8/8-16 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Footprint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6.26 in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1.33 in</a:t>
                      </a:r>
                      <a:r>
                        <a:rPr lang="en-US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0.98 in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 in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$29.95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$22.95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$7.95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26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697550" y="2518340"/>
            <a:ext cx="4472327" cy="693135"/>
          </a:xfrm>
        </p:spPr>
        <p:txBody>
          <a:bodyPr/>
          <a:lstStyle/>
          <a:p>
            <a:r>
              <a:rPr lang="en-US" dirty="0" smtClean="0"/>
              <a:t>Teensy 3.1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913" y="4009247"/>
            <a:ext cx="3657600" cy="1752600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777649" y="2518340"/>
            <a:ext cx="4474028" cy="692076"/>
          </a:xfrm>
        </p:spPr>
        <p:txBody>
          <a:bodyPr/>
          <a:lstStyle/>
          <a:p>
            <a:r>
              <a:rPr lang="en-US" dirty="0" smtClean="0"/>
              <a:t>Trinket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974" y="3493627"/>
            <a:ext cx="3615377" cy="2783840"/>
          </a:xfrm>
        </p:spPr>
      </p:pic>
    </p:spTree>
    <p:extLst>
      <p:ext uri="{BB962C8B-B14F-4D97-AF65-F5344CB8AC3E}">
        <p14:creationId xmlns:p14="http://schemas.microsoft.com/office/powerpoint/2010/main" val="31959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Trinket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21" y="2785568"/>
            <a:ext cx="4697412" cy="344085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594123" y="2336872"/>
            <a:ext cx="4700058" cy="433824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use in small, simple projects</a:t>
            </a:r>
          </a:p>
          <a:p>
            <a:r>
              <a:rPr lang="en-US" dirty="0" smtClean="0"/>
              <a:t>Arduino IDE programmable over USB</a:t>
            </a:r>
          </a:p>
          <a:p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C and SPI compatible</a:t>
            </a:r>
          </a:p>
          <a:p>
            <a:r>
              <a:rPr lang="en-US" dirty="0" smtClean="0"/>
              <a:t>Not 100% Arduino compatible, needs some </a:t>
            </a:r>
            <a:r>
              <a:rPr lang="en-US" dirty="0" err="1" smtClean="0"/>
              <a:t>config</a:t>
            </a:r>
            <a:r>
              <a:rPr lang="en-US" dirty="0" smtClean="0"/>
              <a:t> changes to run at all</a:t>
            </a:r>
          </a:p>
          <a:p>
            <a:r>
              <a:rPr lang="en-US" dirty="0" smtClean="0"/>
              <a:t>No serial port connection for debugging</a:t>
            </a:r>
          </a:p>
          <a:p>
            <a:r>
              <a:rPr lang="en-US" dirty="0" smtClean="0"/>
              <a:t>Shares 2 GPIO pins with the USB interface</a:t>
            </a:r>
          </a:p>
          <a:p>
            <a:r>
              <a:rPr lang="en-US" dirty="0" smtClean="0"/>
              <a:t>Recently release (Sept.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8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Teensy 3.1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58" y="2336800"/>
            <a:ext cx="3098572" cy="3598863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844" y="2559844"/>
            <a:ext cx="3657600" cy="3152775"/>
          </a:xfrm>
        </p:spPr>
      </p:pic>
    </p:spTree>
    <p:extLst>
      <p:ext uri="{BB962C8B-B14F-4D97-AF65-F5344CB8AC3E}">
        <p14:creationId xmlns:p14="http://schemas.microsoft.com/office/powerpoint/2010/main" val="325638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Teensy 3.1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655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Programmable in the Arduino IDE with </a:t>
            </a:r>
            <a:r>
              <a:rPr lang="en-US" dirty="0" err="1" smtClean="0"/>
              <a:t>Teensyduino</a:t>
            </a:r>
            <a:r>
              <a:rPr lang="en-US" dirty="0" smtClean="0"/>
              <a:t> extension</a:t>
            </a:r>
          </a:p>
          <a:p>
            <a:pPr lvl="1"/>
            <a:r>
              <a:rPr lang="en-US" dirty="0" smtClean="0"/>
              <a:t>All standard Arduino functions and most programs written for Arduino work</a:t>
            </a:r>
          </a:p>
          <a:p>
            <a:pPr lvl="1"/>
            <a:r>
              <a:rPr lang="en-US" dirty="0" smtClean="0"/>
              <a:t>Many libraries have been tested and modified for use with Teensy and are available on the Teensy website</a:t>
            </a:r>
          </a:p>
          <a:p>
            <a:r>
              <a:rPr lang="en-US" dirty="0" smtClean="0"/>
              <a:t>USB, UART, SPI, and I</a:t>
            </a:r>
            <a:r>
              <a:rPr lang="en-US" baseline="30000" dirty="0" smtClean="0"/>
              <a:t>2</a:t>
            </a:r>
            <a:r>
              <a:rPr lang="en-US" dirty="0" smtClean="0"/>
              <a:t>C </a:t>
            </a:r>
          </a:p>
          <a:p>
            <a:r>
              <a:rPr lang="en-US" dirty="0" smtClean="0"/>
              <a:t>I2S (high quality audio interface), IR modulator, 12-bit DAC, and touch sensor inputs</a:t>
            </a:r>
            <a:endParaRPr lang="en-US" dirty="0"/>
          </a:p>
          <a:p>
            <a:r>
              <a:rPr lang="en-US" dirty="0" smtClean="0"/>
              <a:t>USB native - Emulates USB devices very easily – joystick, mouse, MIDI, etc.</a:t>
            </a:r>
          </a:p>
          <a:p>
            <a:r>
              <a:rPr lang="en-US" dirty="0"/>
              <a:t>Tons of memory and I/O </a:t>
            </a:r>
            <a:r>
              <a:rPr lang="en-US" dirty="0" smtClean="0"/>
              <a:t>pins</a:t>
            </a:r>
          </a:p>
          <a:p>
            <a:pPr lvl="1"/>
            <a:r>
              <a:rPr lang="en-US" dirty="0" smtClean="0"/>
              <a:t>Lots of memory makes it good for graphics applications</a:t>
            </a:r>
          </a:p>
        </p:txBody>
      </p:sp>
    </p:spTree>
    <p:extLst>
      <p:ext uri="{BB962C8B-B14F-4D97-AF65-F5344CB8AC3E}">
        <p14:creationId xmlns:p14="http://schemas.microsoft.com/office/powerpoint/2010/main" val="57056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Teensy Project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614" y="2336800"/>
            <a:ext cx="4336060" cy="3598863"/>
          </a:xfr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038" y="2565534"/>
            <a:ext cx="4697412" cy="314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4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Teensy Project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34" y="2336800"/>
            <a:ext cx="4269420" cy="359886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350" y="2791755"/>
            <a:ext cx="4700588" cy="2688953"/>
          </a:xfrm>
        </p:spPr>
      </p:pic>
    </p:spTree>
    <p:extLst>
      <p:ext uri="{BB962C8B-B14F-4D97-AF65-F5344CB8AC3E}">
        <p14:creationId xmlns:p14="http://schemas.microsoft.com/office/powerpoint/2010/main" val="1599759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http://</a:t>
            </a:r>
            <a:r>
              <a:rPr lang="en-US" dirty="0" smtClean="0"/>
              <a:t>learn.adafruit.com/usb-snes-gamepad?view=all</a:t>
            </a:r>
          </a:p>
          <a:p>
            <a:pPr marL="0" indent="0">
              <a:buNone/>
            </a:pPr>
            <a:r>
              <a:rPr lang="en-US" dirty="0"/>
              <a:t>http://www.pjrc.com</a:t>
            </a:r>
            <a:r>
              <a:rPr lang="en-US" dirty="0" smtClean="0"/>
              <a:t>/</a:t>
            </a:r>
          </a:p>
          <a:p>
            <a:pPr marL="0" indent="0">
              <a:buNone/>
            </a:pPr>
            <a:r>
              <a:rPr lang="en-US" dirty="0" smtClean="0"/>
              <a:t>http://www.adafruit.com/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2627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1941</TotalTime>
  <Words>296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Berlin</vt:lpstr>
      <vt:lpstr>little arduino  microcontrollers</vt:lpstr>
      <vt:lpstr>PowerPoint Presentation</vt:lpstr>
      <vt:lpstr>PowerPoint Presentation</vt:lpstr>
      <vt:lpstr>Trinket</vt:lpstr>
      <vt:lpstr>Teensy 3.1</vt:lpstr>
      <vt:lpstr>Teensy 3.1</vt:lpstr>
      <vt:lpstr>Example Teensy Project</vt:lpstr>
      <vt:lpstr>Example Teensy Project</vt:lpstr>
      <vt:lpstr>References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little arduino  microcontrollers</dc:title>
  <dc:creator>Meghan</dc:creator>
  <cp:lastModifiedBy>Meghan</cp:lastModifiedBy>
  <cp:revision>30</cp:revision>
  <dcterms:created xsi:type="dcterms:W3CDTF">2014-02-11T08:15:20Z</dcterms:created>
  <dcterms:modified xsi:type="dcterms:W3CDTF">2014-02-12T21:38:38Z</dcterms:modified>
</cp:coreProperties>
</file>